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7/11/2023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/>
              <a:t>Effective 2023-07-11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18F60E-F734-D884-F655-B52282A56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828800"/>
            <a:ext cx="6324600" cy="128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1570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2023-07-11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113</cp:revision>
  <cp:lastPrinted>2017-02-28T13:49:09Z</cp:lastPrinted>
  <dcterms:created xsi:type="dcterms:W3CDTF">2015-05-06T13:52:58Z</dcterms:created>
  <dcterms:modified xsi:type="dcterms:W3CDTF">2023-07-11T14:43:09Z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